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9" r:id="rId2"/>
    <p:sldId id="268" r:id="rId3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30" autoAdjust="0"/>
  </p:normalViewPr>
  <p:slideViewPr>
    <p:cSldViewPr>
      <p:cViewPr varScale="1">
        <p:scale>
          <a:sx n="87" d="100"/>
          <a:sy n="87" d="100"/>
        </p:scale>
        <p:origin x="124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DEA8FF7-60AD-4DEE-8C79-435A21DD8895}" type="datetimeFigureOut">
              <a:rPr lang="ja-JP" altLang="en-US"/>
              <a:pPr>
                <a:defRPr/>
              </a:pPr>
              <a:t>2019/12/24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9F1976D-ED45-45CE-9081-04516BD3071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8270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9D3AF-0A2A-4DD6-8317-56CC2C9E9125}" type="datetimeFigureOut">
              <a:rPr kumimoji="1" lang="ja-JP" altLang="en-US" smtClean="0"/>
              <a:t>2019/12/24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694C4-8145-439F-9EB9-76A5D8227D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948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ポスター発表：開示すべき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COI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がある場合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611560" y="620688"/>
            <a:ext cx="4029032" cy="59766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475656" y="836712"/>
            <a:ext cx="3024336" cy="5760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 Title</a:t>
            </a:r>
            <a:r>
              <a:rPr lang="ja-JP" altLang="en-US" dirty="0" smtClean="0">
                <a:solidFill>
                  <a:schemeClr val="tx1"/>
                </a:solidFill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</a:rPr>
              <a:t>…….</a:t>
            </a:r>
          </a:p>
          <a:p>
            <a:r>
              <a:rPr lang="en-US" altLang="ja-JP" dirty="0" smtClean="0">
                <a:solidFill>
                  <a:schemeClr val="tx1"/>
                </a:solidFill>
              </a:rPr>
              <a:t> Authors………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619672" y="5807005"/>
            <a:ext cx="2952328" cy="646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四角形吹き出し 6"/>
          <p:cNvSpPr/>
          <p:nvPr/>
        </p:nvSpPr>
        <p:spPr>
          <a:xfrm>
            <a:off x="4730181" y="2278904"/>
            <a:ext cx="4355977" cy="2088232"/>
          </a:xfrm>
          <a:prstGeom prst="wedgeRectCallout">
            <a:avLst>
              <a:gd name="adj1" fmla="val -79470"/>
              <a:gd name="adj2" fmla="val 11819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51637" y="495270"/>
            <a:ext cx="4334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開示すべき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COI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がある場合は、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以下のように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ポスターの最後に記載して下さい。各項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目については、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日本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核酸医薬学会利益相反</a:t>
            </a:r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(COI)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マネジメント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規程を参考にして下さい。但し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、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開示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すべき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COI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がない項目は、省略しても構いません。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4751513" y="2278905"/>
            <a:ext cx="43924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We have the following financial relationships to disclose.</a:t>
            </a: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1)Post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of executive/consultant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：○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Pharma Co., 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Ltd.</a:t>
            </a: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2)Profit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from stocks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　 　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  ○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Pharma Co., Ltd.</a:t>
            </a: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3)Patent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royalties:	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   None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4)Lecture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fees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　　　　	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   ○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○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Medical Inc.</a:t>
            </a: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5)Manuscript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fees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　　　　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  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None</a:t>
            </a: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6)Total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research funds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	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   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None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7)Advisor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charges:	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   None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8)Endowed department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         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None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9)Acceptance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of researcher 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 </a:t>
            </a:r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  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None</a:t>
            </a:r>
          </a:p>
          <a:p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10)Other 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rewards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                   </a:t>
            </a:r>
            <a:r>
              <a:rPr lang="en-US" altLang="ja-JP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None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619672" y="5807005"/>
            <a:ext cx="31668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dirty="0"/>
              <a:t>We have the following financial relationships to disclose.</a:t>
            </a:r>
          </a:p>
          <a:p>
            <a:r>
              <a:rPr lang="en-US" altLang="ja-JP" sz="900" dirty="0"/>
              <a:t>1)Post of executive/consultant</a:t>
            </a:r>
            <a:r>
              <a:rPr lang="ja-JP" altLang="en-US" sz="900" dirty="0"/>
              <a:t>：○○ </a:t>
            </a:r>
            <a:r>
              <a:rPr lang="en-US" altLang="ja-JP" sz="900" dirty="0"/>
              <a:t>Pharma Co., Ltd.</a:t>
            </a:r>
          </a:p>
          <a:p>
            <a:r>
              <a:rPr lang="en-US" altLang="ja-JP" sz="900" dirty="0"/>
              <a:t>2)Profit from stocks</a:t>
            </a:r>
            <a:r>
              <a:rPr lang="ja-JP" altLang="en-US" sz="900" dirty="0"/>
              <a:t>：　 　           ○○ </a:t>
            </a:r>
            <a:r>
              <a:rPr lang="en-US" altLang="ja-JP" sz="900" dirty="0"/>
              <a:t>Pharma Co., Ltd.</a:t>
            </a:r>
          </a:p>
          <a:p>
            <a:r>
              <a:rPr lang="en-US" altLang="ja-JP" sz="900" dirty="0" smtClean="0"/>
              <a:t>4)Lecture </a:t>
            </a:r>
            <a:r>
              <a:rPr lang="en-US" altLang="ja-JP" sz="900" dirty="0"/>
              <a:t>fees</a:t>
            </a:r>
            <a:r>
              <a:rPr lang="ja-JP" altLang="en-US" sz="900" dirty="0"/>
              <a:t>：　　　</a:t>
            </a:r>
            <a:r>
              <a:rPr lang="ja-JP" altLang="en-US" sz="900" dirty="0" smtClean="0"/>
              <a:t>                 ○</a:t>
            </a:r>
            <a:r>
              <a:rPr lang="ja-JP" altLang="en-US" sz="900" dirty="0"/>
              <a:t>○ </a:t>
            </a:r>
            <a:r>
              <a:rPr lang="en-US" altLang="ja-JP" sz="900" dirty="0"/>
              <a:t>Medical Inc</a:t>
            </a:r>
            <a:r>
              <a:rPr lang="en-US" altLang="ja-JP" sz="900" dirty="0" smtClean="0"/>
              <a:t>.</a:t>
            </a:r>
            <a:endParaRPr lang="en-US" altLang="ja-JP" sz="900" dirty="0"/>
          </a:p>
        </p:txBody>
      </p:sp>
    </p:spTree>
    <p:extLst>
      <p:ext uri="{BB962C8B-B14F-4D97-AF65-F5344CB8AC3E}">
        <p14:creationId xmlns:p14="http://schemas.microsoft.com/office/powerpoint/2010/main" val="3381136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ポスター発表：開示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すべき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COI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がない</a:t>
            </a:r>
            <a:r>
              <a:rPr lang="ja-JP" altLang="en-US" sz="2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場合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611560" y="620688"/>
            <a:ext cx="4029032" cy="59766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475656" y="836712"/>
            <a:ext cx="3024336" cy="5760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 Title</a:t>
            </a:r>
            <a:r>
              <a:rPr lang="ja-JP" altLang="en-US" dirty="0" smtClean="0">
                <a:solidFill>
                  <a:schemeClr val="tx1"/>
                </a:solidFill>
              </a:rPr>
              <a:t> </a:t>
            </a:r>
            <a:r>
              <a:rPr lang="en-US" altLang="ja-JP" dirty="0" smtClean="0">
                <a:solidFill>
                  <a:schemeClr val="tx1"/>
                </a:solidFill>
              </a:rPr>
              <a:t>…….</a:t>
            </a:r>
          </a:p>
          <a:p>
            <a:r>
              <a:rPr lang="en-US" altLang="ja-JP" dirty="0" smtClean="0">
                <a:solidFill>
                  <a:schemeClr val="tx1"/>
                </a:solidFill>
              </a:rPr>
              <a:t> Authors………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411760" y="6165304"/>
            <a:ext cx="2160240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四角形吹き出し 6"/>
          <p:cNvSpPr/>
          <p:nvPr/>
        </p:nvSpPr>
        <p:spPr>
          <a:xfrm>
            <a:off x="5207025" y="3861048"/>
            <a:ext cx="3936975" cy="792088"/>
          </a:xfrm>
          <a:prstGeom prst="wedgeRectCallout">
            <a:avLst>
              <a:gd name="adj1" fmla="val -85806"/>
              <a:gd name="adj2" fmla="val 24324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09975" y="3888113"/>
            <a:ext cx="39369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We have no financial relationships to </a:t>
            </a:r>
            <a:endParaRPr lang="en-US" altLang="ja-JP" sz="16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disclose 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for this presentation</a:t>
            </a:r>
            <a:r>
              <a:rPr lang="en-US" altLang="ja-JP" sz="16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. </a:t>
            </a:r>
            <a:endParaRPr lang="en-US" altLang="ja-JP" sz="16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ja-JP" altLang="en-US" sz="16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343168" y="6165304"/>
            <a:ext cx="229742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We 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have no financial relationships to </a:t>
            </a:r>
          </a:p>
          <a:p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disclose for this presentation</a:t>
            </a:r>
            <a:r>
              <a:rPr lang="en-US" altLang="ja-JP" sz="9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. 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ja-JP" altLang="en-US" sz="9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005839" y="2962689"/>
            <a:ext cx="4172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開示すべき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COI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がない場合は、以下のように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ポスターの最後に記載して下さい。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849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画面に合わせる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ＭＳ Ｐゴシック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2019-03-20T06:16:08Z</dcterms:created>
  <dcterms:modified xsi:type="dcterms:W3CDTF">2019-12-24T07:33:07Z</dcterms:modified>
</cp:coreProperties>
</file>