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3" r:id="rId2"/>
    <p:sldId id="265" r:id="rId3"/>
  </p:sldIdLst>
  <p:sldSz cx="9144000" cy="6858000" type="screen4x3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619" autoAdjust="0"/>
  </p:normalViewPr>
  <p:slideViewPr>
    <p:cSldViewPr>
      <p:cViewPr varScale="1">
        <p:scale>
          <a:sx n="121" d="100"/>
          <a:sy n="121" d="100"/>
        </p:scale>
        <p:origin x="160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DEA8FF7-60AD-4DEE-8C79-435A21DD8895}" type="datetimeFigureOut">
              <a:rPr lang="ja-JP" altLang="en-US"/>
              <a:pPr>
                <a:defRPr/>
              </a:pPr>
              <a:t>2024/2/8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9F1976D-ED45-45CE-9081-04516BD3071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78270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9D3AF-0A2A-4DD6-8317-56CC2C9E9125}" type="datetimeFigureOut">
              <a:rPr kumimoji="1" lang="ja-JP" altLang="en-US" smtClean="0"/>
              <a:t>2024/2/8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694C4-8145-439F-9EB9-76A5D8227D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948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467544" y="116632"/>
            <a:ext cx="8280920" cy="2880320"/>
          </a:xfrm>
          <a:prstGeom prst="roundRect">
            <a:avLst/>
          </a:prstGeom>
          <a:solidFill>
            <a:srgbClr val="A7F5FF"/>
          </a:solidFill>
          <a:ln>
            <a:solidFill>
              <a:srgbClr val="A7F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en-US" altLang="ja-JP" sz="20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The </a:t>
            </a:r>
            <a:r>
              <a:rPr lang="en-US" altLang="ja-JP" sz="2000" dirty="0" err="1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xth</a:t>
            </a:r>
            <a:r>
              <a:rPr lang="en-US" altLang="ja-JP" sz="20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Annual Meeting of the Nucleic Acids Therapeutics Society of Japan</a:t>
            </a:r>
          </a:p>
          <a:p>
            <a:pPr lvl="0"/>
            <a:endParaRPr lang="en-US" altLang="ja-JP" sz="20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0"/>
            <a:r>
              <a:rPr lang="en-US" altLang="ja-JP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Conflict of Interest (COI) Disclosure</a:t>
            </a:r>
          </a:p>
          <a:p>
            <a:pPr lvl="0"/>
            <a:endParaRPr lang="en-US" altLang="ja-JP" sz="28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0"/>
            <a:r>
              <a:rPr lang="en-US" altLang="ja-JP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Speaker/Presenter:</a:t>
            </a:r>
            <a:r>
              <a:rPr lang="ja-JP" altLang="en-US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○○○○</a:t>
            </a:r>
            <a:endParaRPr lang="en-US" altLang="ja-JP" sz="2400" u="sng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0"/>
            <a:r>
              <a:rPr lang="en-US" altLang="ja-JP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Co-authors:</a:t>
            </a:r>
            <a:r>
              <a:rPr lang="ja-JP" altLang="en-US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○○○○</a:t>
            </a:r>
            <a:r>
              <a:rPr lang="en-US" altLang="ja-JP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,</a:t>
            </a:r>
            <a:r>
              <a:rPr lang="ja-JP" altLang="en-US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○○○○</a:t>
            </a:r>
            <a:r>
              <a:rPr lang="en-US" altLang="ja-JP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,</a:t>
            </a:r>
            <a:r>
              <a:rPr lang="ja-JP" altLang="en-US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○○○○</a:t>
            </a:r>
            <a:r>
              <a:rPr lang="en-US" altLang="ja-JP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,</a:t>
            </a:r>
            <a:r>
              <a:rPr lang="ja-JP" altLang="en-US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○○○○</a:t>
            </a:r>
            <a:endParaRPr lang="en-US" altLang="ja-JP" sz="2400" u="sng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2414" y="2996952"/>
            <a:ext cx="913158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We have the following financial relationships to disclose.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1709738" algn="l"/>
                <a:tab pos="3944938" algn="l"/>
              </a:tabLst>
              <a:defRPr/>
            </a:pPr>
            <a:r>
              <a:rPr lang="ja-JP" altLang="en-US" sz="3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3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</a:t>
            </a: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1)Post of executive/consultant</a:t>
            </a:r>
            <a:r>
              <a:rPr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</a:t>
            </a: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</a:t>
            </a:r>
            <a:r>
              <a:rPr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○○ </a:t>
            </a: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Pharma Co., Ltd.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1709738" algn="l"/>
                <a:tab pos="3944938" algn="l"/>
              </a:tabLst>
              <a:defRPr/>
            </a:pPr>
            <a:r>
              <a:rPr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2)Profit from stocks</a:t>
            </a:r>
            <a:r>
              <a:rPr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　 　　</a:t>
            </a: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         	</a:t>
            </a:r>
            <a:r>
              <a:rPr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○○ </a:t>
            </a: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Pharma Co., Ltd.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1709738" algn="l"/>
                <a:tab pos="3944938" algn="l"/>
              </a:tabLst>
              <a:defRPr/>
            </a:pPr>
            <a:r>
              <a:rPr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3)Patent royalties:			None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1709738" algn="l"/>
                <a:tab pos="3944938" algn="l"/>
              </a:tabLst>
              <a:defRPr/>
            </a:pPr>
            <a:r>
              <a:rPr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4)Lecture fees</a:t>
            </a:r>
            <a:r>
              <a:rPr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　　　　</a:t>
            </a: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		</a:t>
            </a:r>
            <a:r>
              <a:rPr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○○ </a:t>
            </a: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Medical Inc.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1709738" algn="l"/>
                <a:tab pos="3944938" algn="l"/>
              </a:tabLst>
              <a:defRPr/>
            </a:pPr>
            <a:r>
              <a:rPr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5)Manuscript fees</a:t>
            </a:r>
            <a:r>
              <a:rPr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　　　　　</a:t>
            </a: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  	None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1709738" algn="l"/>
                <a:tab pos="3944938" algn="l"/>
              </a:tabLst>
              <a:defRPr/>
            </a:pP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  6)Total research funds</a:t>
            </a:r>
            <a:r>
              <a:rPr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</a:t>
            </a: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	None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1709738" algn="l"/>
                <a:tab pos="3944938" algn="l"/>
              </a:tabLst>
              <a:defRPr/>
            </a:pP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  7)Advisor charges:			None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1709738" algn="l"/>
                <a:tab pos="3944938" algn="l"/>
              </a:tabLst>
              <a:defRPr/>
            </a:pP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  8)Endowed department</a:t>
            </a:r>
            <a:r>
              <a:rPr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</a:t>
            </a: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          	None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1709738" algn="l"/>
                <a:tab pos="3944938" algn="l"/>
              </a:tabLst>
              <a:defRPr/>
            </a:pP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  9)Acceptance of researcher </a:t>
            </a:r>
            <a:r>
              <a:rPr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</a:t>
            </a: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   	None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1709738" algn="l"/>
                <a:tab pos="3944938" algn="l"/>
              </a:tabLst>
              <a:defRPr/>
            </a:pP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  10)Other rewards</a:t>
            </a:r>
            <a:r>
              <a:rPr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                         </a:t>
            </a:r>
            <a:r>
              <a:rPr lang="en-US" altLang="ja-JP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None</a:t>
            </a:r>
          </a:p>
        </p:txBody>
      </p:sp>
    </p:spTree>
    <p:extLst>
      <p:ext uri="{BB962C8B-B14F-4D97-AF65-F5344CB8AC3E}">
        <p14:creationId xmlns:p14="http://schemas.microsoft.com/office/powerpoint/2010/main" val="3749150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4"/>
          <p:cNvSpPr txBox="1">
            <a:spLocks noChangeArrowheads="1"/>
          </p:cNvSpPr>
          <p:nvPr/>
        </p:nvSpPr>
        <p:spPr bwMode="auto">
          <a:xfrm>
            <a:off x="467667" y="4077072"/>
            <a:ext cx="82073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We have no financial relationships to disclose for this presentation</a:t>
            </a:r>
            <a:r>
              <a:rPr lang="en-US" altLang="ja-JP" sz="2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. </a:t>
            </a:r>
            <a:endParaRPr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467544" y="116632"/>
            <a:ext cx="8280920" cy="2880320"/>
          </a:xfrm>
          <a:prstGeom prst="roundRect">
            <a:avLst/>
          </a:prstGeom>
          <a:solidFill>
            <a:srgbClr val="A7F5FF"/>
          </a:solidFill>
          <a:ln>
            <a:solidFill>
              <a:srgbClr val="A7F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en-US" altLang="ja-JP" sz="20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The </a:t>
            </a:r>
            <a:r>
              <a:rPr lang="en-US" altLang="ja-JP" sz="2000" dirty="0" err="1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xth</a:t>
            </a:r>
            <a:r>
              <a:rPr lang="en-US" altLang="ja-JP" sz="20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Annual Meeting of the Nucleic Acids Therapeutics Society of Japan</a:t>
            </a:r>
          </a:p>
          <a:p>
            <a:pPr lvl="0"/>
            <a:endParaRPr lang="en-US" altLang="ja-JP" sz="20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0"/>
            <a:r>
              <a:rPr lang="en-US" altLang="ja-JP" sz="28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Conflict of Interest (COI) Disclosure</a:t>
            </a:r>
          </a:p>
          <a:p>
            <a:pPr lvl="0"/>
            <a:endParaRPr lang="en-US" altLang="ja-JP" sz="28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0"/>
            <a:r>
              <a:rPr lang="en-US" altLang="ja-JP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Speaker/Presenter:</a:t>
            </a:r>
            <a:r>
              <a:rPr lang="ja-JP" altLang="en-US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○○○○</a:t>
            </a:r>
            <a:endParaRPr lang="en-US" altLang="ja-JP" sz="2400" u="sng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0"/>
            <a:r>
              <a:rPr lang="en-US" altLang="ja-JP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Co-authors:</a:t>
            </a:r>
            <a:r>
              <a:rPr lang="ja-JP" altLang="en-US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○○○○</a:t>
            </a:r>
            <a:r>
              <a:rPr lang="en-US" altLang="ja-JP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,</a:t>
            </a:r>
            <a:r>
              <a:rPr lang="ja-JP" altLang="en-US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○○○○</a:t>
            </a:r>
            <a:r>
              <a:rPr lang="en-US" altLang="ja-JP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,</a:t>
            </a:r>
            <a:r>
              <a:rPr lang="ja-JP" altLang="en-US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○○○○</a:t>
            </a:r>
            <a:r>
              <a:rPr lang="en-US" altLang="ja-JP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,</a:t>
            </a:r>
            <a:r>
              <a:rPr lang="ja-JP" altLang="en-US" sz="2400" u="sng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○○○○</a:t>
            </a:r>
            <a:endParaRPr lang="en-US" altLang="ja-JP" sz="2400" u="sng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6031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</Words>
  <Application>Microsoft Macintosh PowerPoint</Application>
  <PresentationFormat>画面に合わせる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Meiryo UI</vt:lpstr>
      <vt:lpstr>Arial</vt:lpstr>
      <vt:lpstr>Calibri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2019-03-20T06:16:08Z</dcterms:created>
  <dcterms:modified xsi:type="dcterms:W3CDTF">2024-02-08T08:19:10Z</dcterms:modified>
</cp:coreProperties>
</file>